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EE32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3716" autoAdjust="0"/>
  </p:normalViewPr>
  <p:slideViewPr>
    <p:cSldViewPr>
      <p:cViewPr>
        <p:scale>
          <a:sx n="110" d="100"/>
          <a:sy n="110" d="100"/>
        </p:scale>
        <p:origin x="246" y="-14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AAA034-D470-4101-B432-B054485AA7FD}" type="datetime1">
              <a:rPr lang="pt-PT" altLang="pt-PT"/>
              <a:pPr>
                <a:defRPr/>
              </a:pPr>
              <a:t>22/03/2017</a:t>
            </a:fld>
            <a:endParaRPr lang="pt-PT" alt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3B2E3AB-F63C-4272-ADCF-F19BEE8B5EF1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854540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897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Posição da Imagem do Diapositivo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Marcador de Posição de Notas 2"/>
          <p:cNvSpPr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PT" altLang="pt-PT" smtClean="0"/>
          </a:p>
        </p:txBody>
      </p:sp>
    </p:spTree>
    <p:extLst>
      <p:ext uri="{BB962C8B-B14F-4D97-AF65-F5344CB8AC3E}">
        <p14:creationId xmlns:p14="http://schemas.microsoft.com/office/powerpoint/2010/main" val="210550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.Apresen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xão recta 6"/>
          <p:cNvCxnSpPr/>
          <p:nvPr userDrawn="1"/>
        </p:nvCxnSpPr>
        <p:spPr>
          <a:xfrm>
            <a:off x="6500813" y="3444875"/>
            <a:ext cx="1928812" cy="0"/>
          </a:xfrm>
          <a:prstGeom prst="line">
            <a:avLst/>
          </a:prstGeom>
          <a:ln w="10160">
            <a:solidFill>
              <a:srgbClr val="EE32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70527005"/>
              </p:ext>
            </p:extLst>
          </p:nvPr>
        </p:nvGraphicFramePr>
        <p:xfrm>
          <a:off x="8243888" y="50800"/>
          <a:ext cx="8286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Document" r:id="rId3" imgW="812770" imgH="673075" progId="Word.Document.12">
                  <p:link updateAutomatic="1"/>
                </p:oleObj>
              </mc:Choice>
              <mc:Fallback>
                <p:oleObj name="Document" r:id="rId3" imgW="812770" imgH="673075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3888" y="50800"/>
                        <a:ext cx="828675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tângulo 7"/>
          <p:cNvSpPr>
            <a:spLocks noChangeArrowheads="1"/>
          </p:cNvSpPr>
          <p:nvPr userDrawn="1"/>
        </p:nvSpPr>
        <p:spPr bwMode="auto">
          <a:xfrm>
            <a:off x="4112656" y="6670146"/>
            <a:ext cx="2163701" cy="20005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algn="l">
              <a:defRPr/>
            </a:pPr>
            <a:r>
              <a:rPr lang="pt-PT" sz="6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charset="-128"/>
                <a:cs typeface="+mn-cs"/>
              </a:rPr>
              <a:t>UID/SOC/04011/2013 (POCI-01-0145-FEDER-006971</a:t>
            </a:r>
            <a:r>
              <a:rPr lang="pt-PT" sz="7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ヒラギノ角ゴ Pro W3" charset="-128"/>
                <a:cs typeface="+mn-cs"/>
              </a:rPr>
              <a:t>)</a:t>
            </a:r>
            <a:endParaRPr lang="pt-PT" altLang="pt-PT" sz="100" baseline="0" dirty="0" smtClean="0">
              <a:cs typeface="Times New Roman" panose="02020603050405020304" pitchFamily="18" charset="0"/>
            </a:endParaRPr>
          </a:p>
        </p:txBody>
      </p:sp>
      <p:sp>
        <p:nvSpPr>
          <p:cNvPr id="11" name="CaixaDeTexto 12"/>
          <p:cNvSpPr txBox="1">
            <a:spLocks noChangeArrowheads="1"/>
          </p:cNvSpPr>
          <p:nvPr userDrawn="1"/>
        </p:nvSpPr>
        <p:spPr bwMode="auto">
          <a:xfrm>
            <a:off x="3000375" y="6646863"/>
            <a:ext cx="1112281" cy="2154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r>
              <a:rPr lang="pt-PT" altLang="pt-PT" sz="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cetrad.utad.pt</a:t>
            </a:r>
            <a:endParaRPr lang="pt-PT" altLang="pt-PT" sz="800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quarter" idx="10"/>
          </p:nvPr>
        </p:nvSpPr>
        <p:spPr>
          <a:xfrm>
            <a:off x="3571869" y="1142984"/>
            <a:ext cx="4857784" cy="1428760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buNone/>
              <a:defRPr sz="2800" b="1" baseline="0">
                <a:solidFill>
                  <a:srgbClr val="004990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3" name="Marcador de Posição do Texto 3"/>
          <p:cNvSpPr>
            <a:spLocks noGrp="1"/>
          </p:cNvSpPr>
          <p:nvPr>
            <p:ph type="body" sz="quarter" idx="11"/>
          </p:nvPr>
        </p:nvSpPr>
        <p:spPr>
          <a:xfrm>
            <a:off x="3571868" y="2801778"/>
            <a:ext cx="4857785" cy="357190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buNone/>
              <a:defRPr sz="20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defRPr>
            </a:lvl1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Marcador de Posição do Texto 3"/>
          <p:cNvSpPr>
            <a:spLocks noGrp="1"/>
          </p:cNvSpPr>
          <p:nvPr>
            <p:ph type="body" sz="quarter" idx="12"/>
          </p:nvPr>
        </p:nvSpPr>
        <p:spPr>
          <a:xfrm>
            <a:off x="3571868" y="3730472"/>
            <a:ext cx="4857785" cy="184166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spcBef>
                <a:spcPts val="0"/>
              </a:spcBef>
              <a:buNone/>
              <a:defRPr sz="2000" b="0" i="0" baseline="0">
                <a:solidFill>
                  <a:srgbClr val="004990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Master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</p:txBody>
      </p:sp>
      <p:pic>
        <p:nvPicPr>
          <p:cNvPr id="13" name="Imagem 12" descr="C:\Users\SONIAA~1\AppData\Local\Temp\Rar$DIa0.940\Modelos-Barras-FUNDOS-v04_3logos-FEDER.png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355" y="6376563"/>
            <a:ext cx="2889250" cy="4438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C:\Users\Sonia Abreu\Dropbox\CETRAD Projecto estratégico\Logos_FCT_dez2015\FCT_Vertical\2015_FCT_V_color.jpg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689" y="6294598"/>
            <a:ext cx="1087200" cy="42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274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.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ção do Texto 7"/>
          <p:cNvSpPr>
            <a:spLocks noGrp="1"/>
          </p:cNvSpPr>
          <p:nvPr>
            <p:ph type="body" sz="quarter" idx="11"/>
          </p:nvPr>
        </p:nvSpPr>
        <p:spPr>
          <a:xfrm>
            <a:off x="2071670" y="71414"/>
            <a:ext cx="6000792" cy="357190"/>
          </a:xfrm>
          <a:prstGeom prst="rect">
            <a:avLst/>
          </a:prstGeom>
        </p:spPr>
        <p:txBody>
          <a:bodyPr anchor="ctr" anchorCtr="0"/>
          <a:lstStyle>
            <a:lvl1pPr>
              <a:buNone/>
              <a:defRPr sz="1500" b="1" baseline="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3" name="Marcador de Posição do Número do Diapositivo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FB9EB-D5CE-4D55-9A30-21882892ED11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17037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7813"/>
            <a:ext cx="4286250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8450"/>
            <a:ext cx="42957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 userDrawn="1"/>
        </p:nvSpPr>
        <p:spPr>
          <a:xfrm>
            <a:off x="4429125" y="6675438"/>
            <a:ext cx="1071563" cy="138112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pt-PT" altLang="pt-PT" sz="900" smtClean="0">
                <a:solidFill>
                  <a:srgbClr val="004990"/>
                </a:solidFill>
                <a:latin typeface="Trebuchet MS" panose="020B0603020202020204" pitchFamily="34" charset="0"/>
              </a:rPr>
              <a:t>www.cetrad.info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587375"/>
            <a:ext cx="17494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CaixaDeTexto 7"/>
          <p:cNvSpPr txBox="1">
            <a:spLocks noChangeArrowheads="1"/>
          </p:cNvSpPr>
          <p:nvPr userDrawn="1"/>
        </p:nvSpPr>
        <p:spPr bwMode="auto">
          <a:xfrm>
            <a:off x="3533775" y="6638925"/>
            <a:ext cx="1773238" cy="215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r>
              <a:rPr lang="pt-PT" altLang="pt-PT" sz="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cetrad.utad.pt</a:t>
            </a:r>
            <a:endParaRPr lang="pt-PT" altLang="pt-PT" sz="800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71438"/>
            <a:ext cx="79375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arcador de Posição do Número do Diapositivo 7"/>
          <p:cNvSpPr>
            <a:spLocks noGrp="1"/>
          </p:cNvSpPr>
          <p:nvPr>
            <p:ph type="sldNum" sz="quarter" idx="4"/>
          </p:nvPr>
        </p:nvSpPr>
        <p:spPr>
          <a:xfrm>
            <a:off x="8696325" y="71438"/>
            <a:ext cx="447675" cy="3413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E10305EA-658B-40E1-AD5A-57AB337B4397}" type="slidenum">
              <a:rPr lang="pt-PT" altLang="pt-PT"/>
              <a:pPr>
                <a:defRPr/>
              </a:pPr>
              <a:t>‹nº›</a:t>
            </a:fld>
            <a:endParaRPr lang="pt-PT" altLang="pt-PT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48450"/>
            <a:ext cx="42957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 userDrawn="1"/>
        </p:nvSpPr>
        <p:spPr>
          <a:xfrm>
            <a:off x="4429125" y="6675438"/>
            <a:ext cx="1071563" cy="138112"/>
          </a:xfrm>
          <a:prstGeom prst="rect">
            <a:avLst/>
          </a:prstGeom>
          <a:noFill/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pt-PT" altLang="pt-PT" sz="900" smtClean="0">
                <a:solidFill>
                  <a:srgbClr val="004990"/>
                </a:solidFill>
                <a:latin typeface="Trebuchet MS" panose="020B0603020202020204" pitchFamily="34" charset="0"/>
              </a:rPr>
              <a:t>www.cetrad.info</a:t>
            </a:r>
          </a:p>
        </p:txBody>
      </p:sp>
      <p:sp>
        <p:nvSpPr>
          <p:cNvPr id="2054" name="CaixaDeTexto 6"/>
          <p:cNvSpPr txBox="1">
            <a:spLocks noChangeArrowheads="1"/>
          </p:cNvSpPr>
          <p:nvPr userDrawn="1"/>
        </p:nvSpPr>
        <p:spPr bwMode="auto">
          <a:xfrm>
            <a:off x="3542506" y="6636544"/>
            <a:ext cx="1773238" cy="23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r>
              <a:rPr lang="pt-PT" altLang="pt-PT" sz="800" b="1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cetrad.utad.pt</a:t>
            </a:r>
            <a:endParaRPr lang="pt-PT" altLang="pt-PT" sz="800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Texto 1"/>
          <p:cNvSpPr>
            <a:spLocks noGrp="1"/>
          </p:cNvSpPr>
          <p:nvPr>
            <p:ph type="body" sz="quarter" idx="10"/>
          </p:nvPr>
        </p:nvSpPr>
        <p:spPr bwMode="auto">
          <a:xfrm>
            <a:off x="3352800" y="1295400"/>
            <a:ext cx="50292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pt-PT" sz="2400" dirty="0" err="1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Título</a:t>
            </a:r>
            <a:r>
              <a:rPr lang="en-US" altLang="pt-PT" sz="2400" dirty="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 da </a:t>
            </a:r>
            <a:r>
              <a:rPr lang="en-US" altLang="pt-PT" sz="2400" dirty="0" err="1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comunicação</a:t>
            </a:r>
            <a:r>
              <a:rPr lang="en-US" altLang="pt-PT" sz="2400" dirty="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  <a:sym typeface="Times" panose="02020603050405020304" pitchFamily="18" charset="0"/>
              </a:rPr>
              <a:t> </a:t>
            </a:r>
            <a:endParaRPr lang="pt-PT" altLang="pt-PT" sz="2400" dirty="0" smtClean="0"/>
          </a:p>
        </p:txBody>
      </p:sp>
      <p:sp>
        <p:nvSpPr>
          <p:cNvPr id="5123" name="Marcador de Posição do Texto 2"/>
          <p:cNvSpPr>
            <a:spLocks noGrp="1"/>
          </p:cNvSpPr>
          <p:nvPr>
            <p:ph type="body" sz="quarter" idx="11"/>
          </p:nvPr>
        </p:nvSpPr>
        <p:spPr bwMode="auto">
          <a:xfrm>
            <a:off x="4038600" y="2801938"/>
            <a:ext cx="4343400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altLang="pt-PT" dirty="0" smtClean="0">
                <a:solidFill>
                  <a:srgbClr val="595959"/>
                </a:solidFill>
              </a:rPr>
              <a:t>Autores</a:t>
            </a:r>
          </a:p>
        </p:txBody>
      </p:sp>
      <p:sp>
        <p:nvSpPr>
          <p:cNvPr id="5124" name="Marcador de Posição do Texto 3"/>
          <p:cNvSpPr>
            <a:spLocks noGrp="1"/>
          </p:cNvSpPr>
          <p:nvPr>
            <p:ph type="body" sz="quarter" idx="12"/>
          </p:nvPr>
        </p:nvSpPr>
        <p:spPr bwMode="auto">
          <a:xfrm>
            <a:off x="4953000" y="3730625"/>
            <a:ext cx="3476625" cy="1298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altLang="pt-PT" dirty="0" smtClean="0"/>
              <a:t>Nome do evento </a:t>
            </a:r>
          </a:p>
          <a:p>
            <a:pPr eaLnBrk="1" hangingPunct="1">
              <a:spcBef>
                <a:spcPct val="0"/>
              </a:spcBef>
            </a:pPr>
            <a:r>
              <a:rPr lang="pt-PT" altLang="pt-PT" dirty="0" smtClean="0"/>
              <a:t>Local 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Posição do Número do Diapositivo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fld id="{7E5DDF2D-1F68-4CE8-945E-BC3B0A8EC9D0}" type="slidenum">
              <a:rPr lang="pt-PT" altLang="pt-PT" smtClean="0">
                <a:solidFill>
                  <a:schemeClr val="bg1"/>
                </a:solidFill>
                <a:latin typeface="Trebuchet MS" panose="020B0603020202020204" pitchFamily="34" charset="0"/>
              </a:rPr>
              <a:pPr/>
              <a:t>2</a:t>
            </a:fld>
            <a:endParaRPr lang="pt-PT" altLang="pt-PT" smtClean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7171" name="Marcador de Posição do Texto 2"/>
          <p:cNvSpPr>
            <a:spLocks noGrp="1"/>
          </p:cNvSpPr>
          <p:nvPr>
            <p:ph type="body" sz="quarter" idx="11"/>
          </p:nvPr>
        </p:nvSpPr>
        <p:spPr bwMode="auto">
          <a:xfrm>
            <a:off x="2071688" y="71438"/>
            <a:ext cx="6000750" cy="35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pt-PT" smtClean="0"/>
              <a:t>Titulo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ágina de Apresentaçã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ntr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 anchorCtr="0">
        <a:spAutoFit/>
      </a:bodyPr>
      <a:lstStyle>
        <a:defPPr>
          <a:defRPr sz="1800" b="1" dirty="0" smtClean="0">
            <a:solidFill>
              <a:schemeClr val="bg1"/>
            </a:solidFill>
            <a:latin typeface="Trebuchet MS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12</Words>
  <Application>Microsoft Office PowerPoint</Application>
  <PresentationFormat>Apresentação no Ecrã (4:3)</PresentationFormat>
  <Paragraphs>6</Paragraphs>
  <Slides>2</Slides>
  <Notes>1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Ligações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12" baseType="lpstr">
      <vt:lpstr>Arial</vt:lpstr>
      <vt:lpstr>Calibri</vt:lpstr>
      <vt:lpstr>Gill Sans MT</vt:lpstr>
      <vt:lpstr>Times</vt:lpstr>
      <vt:lpstr>Times New Roman</vt:lpstr>
      <vt:lpstr>Trebuchet MS</vt:lpstr>
      <vt:lpstr>ヒラギノ角ゴ Pro W3</vt:lpstr>
      <vt:lpstr>Página de Apresentação</vt:lpstr>
      <vt:lpstr>Centrad</vt:lpstr>
      <vt:lpstr>???</vt:lpstr>
      <vt:lpstr>Apresentação do PowerPoint</vt:lpstr>
      <vt:lpstr>Apresentação do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Brand0n</dc:creator>
  <cp:lastModifiedBy>Sonia Abreu</cp:lastModifiedBy>
  <cp:revision>22</cp:revision>
  <dcterms:created xsi:type="dcterms:W3CDTF">2011-02-09T17:07:06Z</dcterms:created>
  <dcterms:modified xsi:type="dcterms:W3CDTF">2017-03-22T15:07:45Z</dcterms:modified>
</cp:coreProperties>
</file>